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363" r:id="rId65"/>
    <p:sldId id="365"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281" r:id="rId81"/>
    <p:sldId id="273" r:id="rId82"/>
    <p:sldId id="38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93"/>
    <p:restoredTop sz="94586"/>
  </p:normalViewPr>
  <p:slideViewPr>
    <p:cSldViewPr snapToGrid="0" snapToObjects="1">
      <p:cViewPr varScale="1">
        <p:scale>
          <a:sx n="89" d="100"/>
          <a:sy n="89"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amples.dj4e.com/gview/cat/1" TargetMode="External"/><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a:t>
            </a:r>
            <a:r>
              <a:rPr lang="en-US" sz="1600" dirty="0" err="1" smtClean="0">
                <a:solidFill>
                  <a:srgbClr val="B42419"/>
                </a:solidFill>
                <a:latin typeface="Courier" charset="0"/>
                <a:ea typeface="Courier" charset="0"/>
                <a:cs typeface="Courier" charset="0"/>
              </a:rPr>
              <a:t>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endParaRPr lang="en-US" sz="2000"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endParaRPr lang="en-US" sz="2000"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 </a:t>
            </a:r>
            <a:r>
              <a:rPr lang="en-US" sz="1400" dirty="0" err="1">
                <a:solidFill>
                  <a:srgbClr val="000000"/>
                </a:solidFill>
                <a:latin typeface="Courier" charset="0"/>
                <a:ea typeface="Courier" charset="0"/>
                <a:cs typeface="Courier" charset="0"/>
              </a:rPr>
              <a:t>reverse_lazy</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2398</TotalTime>
  <Words>5047</Words>
  <Application>Microsoft Macintosh PowerPoint</Application>
  <PresentationFormat>Widescreen</PresentationFormat>
  <Paragraphs>978</Paragraphs>
  <Slides>82</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180</cp:revision>
  <dcterms:created xsi:type="dcterms:W3CDTF">2019-01-19T02:12:54Z</dcterms:created>
  <dcterms:modified xsi:type="dcterms:W3CDTF">2019-09-26T20:39:07Z</dcterms:modified>
</cp:coreProperties>
</file>